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orbel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rbel-bold.fntdata"/><Relationship Id="rId14" Type="http://schemas.openxmlformats.org/officeDocument/2006/relationships/font" Target="fonts/Corbel-regular.fntdata"/><Relationship Id="rId17" Type="http://schemas.openxmlformats.org/officeDocument/2006/relationships/font" Target="fonts/Corbel-boldItalic.fntdata"/><Relationship Id="rId16" Type="http://schemas.openxmlformats.org/officeDocument/2006/relationships/font" Target="fonts/Corbel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library@dah.edu.sa" TargetMode="External"/><Relationship Id="rId4" Type="http://schemas.openxmlformats.org/officeDocument/2006/relationships/hyperlink" Target="mailto:librarystaff@dah.edu.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406399"/>
            <a:ext cx="9144000" cy="1998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How to Access DAH Library Thesis and Dissertation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50117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Dar Al Hekma University Library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7163" y="2757363"/>
            <a:ext cx="1902074" cy="190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1282700" y="92075"/>
            <a:ext cx="9918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How to Access DAH Library Thesis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13586" l="4394" r="8464" t="8090"/>
          <a:stretch/>
        </p:blipFill>
        <p:spPr>
          <a:xfrm>
            <a:off x="348218" y="736600"/>
            <a:ext cx="11495564" cy="59864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8610599" y="1328658"/>
            <a:ext cx="870983" cy="421270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9804400" y="2067930"/>
            <a:ext cx="1397000" cy="776870"/>
          </a:xfrm>
          <a:prstGeom prst="wedgeRoundRectCallout">
            <a:avLst>
              <a:gd fmla="val -96671" name="adj1"/>
              <a:gd fmla="val 110780" name="adj2"/>
              <a:gd fmla="val 16667" name="adj3"/>
            </a:avLst>
          </a:prstGeom>
          <a:solidFill>
            <a:srgbClr val="FBE4D4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899399" y="3308560"/>
            <a:ext cx="2527301" cy="450639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13169" l="8024" r="7819" t="7636"/>
          <a:stretch/>
        </p:blipFill>
        <p:spPr>
          <a:xfrm>
            <a:off x="431799" y="749300"/>
            <a:ext cx="11442701" cy="605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type="title"/>
          </p:nvPr>
        </p:nvSpPr>
        <p:spPr>
          <a:xfrm>
            <a:off x="1282700" y="92075"/>
            <a:ext cx="9918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DAH Library Thesis &amp; Dissertation Page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8445499" y="1112758"/>
            <a:ext cx="870983" cy="421270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0096500" y="3441700"/>
            <a:ext cx="2006600" cy="1384299"/>
          </a:xfrm>
          <a:prstGeom prst="wedgeRoundRectCallout">
            <a:avLst>
              <a:gd fmla="val -178036" name="adj1"/>
              <a:gd fmla="val -22967" name="adj2"/>
              <a:gd fmla="val 16667" name="adj3"/>
            </a:avLst>
          </a:prstGeom>
          <a:solidFill>
            <a:srgbClr val="FBE4D4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read the Abstract click on the title or click on the cover page 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4089400" y="1316530"/>
            <a:ext cx="1625600" cy="618040"/>
          </a:xfrm>
          <a:prstGeom prst="wedgeRoundRectCallout">
            <a:avLst>
              <a:gd fmla="val -8367" name="adj1"/>
              <a:gd fmla="val 92652" name="adj2"/>
              <a:gd fmla="val 16667" name="adj3"/>
            </a:avLst>
          </a:prstGeom>
          <a:solidFill>
            <a:srgbClr val="FBE4D4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by title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727200" y="1323393"/>
            <a:ext cx="1866900" cy="618040"/>
          </a:xfrm>
          <a:prstGeom prst="wedgeRoundRectCallout">
            <a:avLst>
              <a:gd fmla="val -39415" name="adj1"/>
              <a:gd fmla="val 82377" name="adj2"/>
              <a:gd fmla="val 16667" name="adj3"/>
            </a:avLst>
          </a:prstGeom>
          <a:solidFill>
            <a:srgbClr val="FBE4D4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by Author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7150100" y="1534028"/>
            <a:ext cx="1467882" cy="574172"/>
          </a:xfrm>
          <a:prstGeom prst="wedgeRoundRectCallout">
            <a:avLst>
              <a:gd fmla="val 58820" name="adj1"/>
              <a:gd fmla="val 80323" name="adj2"/>
              <a:gd fmla="val 16667" name="adj3"/>
            </a:avLst>
          </a:prstGeom>
          <a:solidFill>
            <a:srgbClr val="FBE4D4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program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13922" l="6455" r="11313" t="8372"/>
          <a:stretch/>
        </p:blipFill>
        <p:spPr>
          <a:xfrm>
            <a:off x="965199" y="774700"/>
            <a:ext cx="10756901" cy="598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>
            <p:ph type="title"/>
          </p:nvPr>
        </p:nvSpPr>
        <p:spPr>
          <a:xfrm>
            <a:off x="1282700" y="104775"/>
            <a:ext cx="9918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00000"/>
                </a:solidFill>
              </a:rPr>
              <a:t>Thesis Abstract</a:t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4622800" y="5945795"/>
            <a:ext cx="1397000" cy="776870"/>
          </a:xfrm>
          <a:prstGeom prst="wedgeRoundRectCallout">
            <a:avLst>
              <a:gd fmla="val -117580" name="adj1"/>
              <a:gd fmla="val 4520" name="adj2"/>
              <a:gd fmla="val 16667" name="adj3"/>
            </a:avLst>
          </a:prstGeom>
          <a:solidFill>
            <a:srgbClr val="FBE4D4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2451099" y="6026360"/>
            <a:ext cx="1473201" cy="615740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11777" l="3834" r="14666" t="8666"/>
          <a:stretch/>
        </p:blipFill>
        <p:spPr>
          <a:xfrm>
            <a:off x="525099" y="685800"/>
            <a:ext cx="11171601" cy="6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title"/>
          </p:nvPr>
        </p:nvSpPr>
        <p:spPr>
          <a:xfrm>
            <a:off x="1282700" y="104775"/>
            <a:ext cx="9918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00000"/>
                </a:solidFill>
              </a:rPr>
              <a:t>Title 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4814" l="4000" r="15264" t="9111"/>
          <a:stretch/>
        </p:blipFill>
        <p:spPr>
          <a:xfrm>
            <a:off x="842014" y="716424"/>
            <a:ext cx="10511786" cy="610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type="title"/>
          </p:nvPr>
        </p:nvSpPr>
        <p:spPr>
          <a:xfrm>
            <a:off x="1282700" y="104775"/>
            <a:ext cx="9918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00000"/>
                </a:solidFill>
              </a:rPr>
              <a:t>Thesis Abstract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9490"/>
          <a:stretch/>
        </p:blipFill>
        <p:spPr>
          <a:xfrm>
            <a:off x="0" y="650874"/>
            <a:ext cx="12192000" cy="62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>
            <p:ph type="title"/>
          </p:nvPr>
        </p:nvSpPr>
        <p:spPr>
          <a:xfrm>
            <a:off x="1282700" y="104775"/>
            <a:ext cx="9918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00000"/>
                </a:solidFill>
              </a:rPr>
              <a:t>Thesis Reservation</a:t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4626061" y="5388797"/>
            <a:ext cx="1397000" cy="776870"/>
          </a:xfrm>
          <a:prstGeom prst="wedgeRoundRectCallout">
            <a:avLst>
              <a:gd fmla="val -117580" name="adj1"/>
              <a:gd fmla="val 4520" name="adj2"/>
              <a:gd fmla="val 16667" name="adj3"/>
            </a:avLst>
          </a:prstGeom>
          <a:solidFill>
            <a:srgbClr val="FBE4D4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2274930" y="5388797"/>
            <a:ext cx="1473201" cy="615740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3908" l="32500" r="34676" t="9260"/>
          <a:stretch/>
        </p:blipFill>
        <p:spPr>
          <a:xfrm>
            <a:off x="578841" y="1388376"/>
            <a:ext cx="3254929" cy="4797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type="title"/>
          </p:nvPr>
        </p:nvSpPr>
        <p:spPr>
          <a:xfrm>
            <a:off x="1136650" y="515836"/>
            <a:ext cx="9918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00000"/>
                </a:solidFill>
              </a:rPr>
              <a:t>Thesis Reservation</a:t>
            </a:r>
            <a:br>
              <a:rPr lang="en-US" sz="4000">
                <a:solidFill>
                  <a:srgbClr val="C00000"/>
                </a:solidFill>
              </a:rPr>
            </a:br>
            <a:r>
              <a:rPr lang="en-US" sz="4000">
                <a:solidFill>
                  <a:srgbClr val="C00000"/>
                </a:solidFill>
              </a:rPr>
              <a:t>Fill the Form</a:t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3497" l="24190" r="30440" t="9053"/>
          <a:stretch/>
        </p:blipFill>
        <p:spPr>
          <a:xfrm>
            <a:off x="4261607" y="1561398"/>
            <a:ext cx="3668785" cy="462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5">
            <a:alphaModFix/>
          </a:blip>
          <a:srcRect b="55048" l="25467" r="27710" t="9259"/>
          <a:stretch/>
        </p:blipFill>
        <p:spPr>
          <a:xfrm>
            <a:off x="8061821" y="2793883"/>
            <a:ext cx="3853342" cy="165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Please feel free to contact library if you need any further information</a:t>
            </a:r>
            <a:endParaRPr/>
          </a:p>
        </p:txBody>
      </p:sp>
      <p:sp>
        <p:nvSpPr>
          <p:cNvPr id="149" name="Google Shape;149;p21"/>
          <p:cNvSpPr txBox="1"/>
          <p:nvPr>
            <p:ph idx="1" type="subTitle"/>
          </p:nvPr>
        </p:nvSpPr>
        <p:spPr>
          <a:xfrm>
            <a:off x="1524000" y="40465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214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library@dah.edu.sa</a:t>
            </a:r>
            <a:endParaRPr>
              <a:solidFill>
                <a:srgbClr val="E3621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6214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librarystaff@dah.edu.sa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